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7092D-C1B3-4252-9DB4-5847C90A3C8E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3A1F6-11B4-49F7-80A7-6E61BFFDF2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A1F6-11B4-49F7-80A7-6E61BFFDF2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88905-50CF-42D0-B0C1-10B751174036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14DDE-5CBD-460C-99AF-CC969D8F6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en-US" sz="5400" dirty="0" smtClean="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triển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thẩm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mỹ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Tên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tài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Dán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bóng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màu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</a:rPr>
              <a:t>đỏ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1524000" y="533400"/>
            <a:ext cx="6629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en-US" b="1" dirty="0" err="1" smtClean="0">
                <a:latin typeface=".VnTimeH" pitchFamily="34" charset="0"/>
              </a:rPr>
              <a:t>Phßng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gi¸o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dôc</a:t>
            </a:r>
            <a:r>
              <a:rPr lang="en-US" b="1" dirty="0" smtClean="0">
                <a:latin typeface=".VnTimeH" pitchFamily="34" charset="0"/>
              </a:rPr>
              <a:t> vµ ®µo t¹o </a:t>
            </a:r>
            <a:r>
              <a:rPr lang="en-US" b="1" dirty="0" err="1" smtClean="0">
                <a:latin typeface=".VnTimeH" pitchFamily="34" charset="0"/>
              </a:rPr>
              <a:t>quËn</a:t>
            </a:r>
            <a:r>
              <a:rPr lang="en-US" b="1" dirty="0" smtClean="0">
                <a:latin typeface=".VnTimeH" pitchFamily="34" charset="0"/>
              </a:rPr>
              <a:t> long </a:t>
            </a:r>
            <a:r>
              <a:rPr lang="en-US" b="1" dirty="0" err="1" smtClean="0">
                <a:latin typeface=".VnTimeH" pitchFamily="34" charset="0"/>
              </a:rPr>
              <a:t>biªn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err="1" smtClean="0">
                <a:latin typeface=".VnTimeH" pitchFamily="34" charset="0"/>
              </a:rPr>
              <a:t>Tr­êng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mÇm</a:t>
            </a:r>
            <a:r>
              <a:rPr lang="en-US" b="1" dirty="0" smtClean="0">
                <a:latin typeface=".VnTimeH" pitchFamily="34" charset="0"/>
              </a:rPr>
              <a:t> non GIA THƯỢNG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smtClean="0">
                <a:latin typeface=".VnTimeH" pitchFamily="34" charset="0"/>
              </a:rPr>
              <a:t>******</a:t>
            </a:r>
            <a:r>
              <a:rPr lang="en-US" b="1" dirty="0" smtClean="0">
                <a:latin typeface=".VnTimeH" pitchFamily="34" charset="0"/>
                <a:sym typeface="Wingdings" pitchFamily="2" charset="2"/>
              </a:rPr>
              <a:t></a:t>
            </a:r>
            <a:r>
              <a:rPr lang="en-US" b="1" dirty="0" smtClean="0">
                <a:latin typeface=".VnTimeH" pitchFamily="34" charset="0"/>
              </a:rPr>
              <a:t>******</a:t>
            </a:r>
            <a:endParaRPr lang="en-US" dirty="0"/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14478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honghoa/bo1_2311201710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honghoa/bong2a_2311201710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honghoa/2389944574408737912963392729567n_2311201710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honghoa/23804468744087342462970356287934n_2311201710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quantri.longbien.edu.vn/UploadImages/mngiathuong/MNGThonghoa/238454407440873224629721808159863n_2311201710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3B6FD65-6403-4C48-AAC5-08050F988C86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TH Dán quả bóng màu đỏ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40</Words>
  <Application>Microsoft Office PowerPoint</Application>
  <PresentationFormat>On-screen Show (4:3)</PresentationFormat>
  <Paragraphs>13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Giáo án: Phát triển thẩm mỹ Tên đề tài: Dán quả bóng màu đỏ.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 Dán quả bóng màu đỏ</dc:title>
  <dc:creator>Welcome</dc:creator>
  <cp:lastModifiedBy>Welcome</cp:lastModifiedBy>
  <cp:revision>6</cp:revision>
  <dcterms:created xsi:type="dcterms:W3CDTF">2018-01-29T04:08:12Z</dcterms:created>
  <dcterms:modified xsi:type="dcterms:W3CDTF">2018-02-01T08:02:25Z</dcterms:modified>
</cp:coreProperties>
</file>